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l" defTabSz="2438338" rtl="0" fontAlgn="auto" latinLnBrk="0" hangingPunct="0">
      <a:lnSpc>
        <a:spcPct val="90000"/>
      </a:lnSpc>
      <a:spcBef>
        <a:spcPts val="240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:in und Datum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Autor:in und Datum</a:t>
            </a:r>
          </a:p>
        </p:txBody>
      </p:sp>
      <p:sp>
        <p:nvSpPr>
          <p:cNvPr id="12" name="Titel der Präsentation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13" name="Textebene 1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Präsentations­untertitel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Folien­titel</a:t>
            </a:r>
          </a:p>
        </p:txBody>
      </p:sp>
      <p:sp>
        <p:nvSpPr>
          <p:cNvPr id="100" name="Folien-Untertitel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Folien-Untertitel</a:t>
            </a:r>
          </a:p>
        </p:txBody>
      </p:sp>
      <p:sp>
        <p:nvSpPr>
          <p:cNvPr id="101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-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Agenda-Titel</a:t>
            </a:r>
          </a:p>
        </p:txBody>
      </p:sp>
      <p:sp>
        <p:nvSpPr>
          <p:cNvPr id="109" name="Textebene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Agendathemen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-Untertitel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Agenda-Untertitel</a:t>
            </a:r>
          </a:p>
        </p:txBody>
      </p:sp>
      <p:sp>
        <p:nvSpPr>
          <p:cNvPr id="111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ebene 1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Aussage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kt (groß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akte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Fakten</a:t>
            </a:r>
          </a:p>
        </p:txBody>
      </p:sp>
      <p:sp>
        <p:nvSpPr>
          <p:cNvPr id="127" name="Textebene 1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8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Quellenangabe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Quellenangabe</a:t>
            </a:r>
          </a:p>
        </p:txBody>
      </p:sp>
      <p:sp>
        <p:nvSpPr>
          <p:cNvPr id="136" name="Textebene 1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„Zitat“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Meer und Himmel bei Sonnenuntergang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Meer und Himmel bei Sonnenuntergang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Strand und Meer bei Sonnenuntergan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trand und Meer bei Sonnenuntergan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nd und Meer bei Sonnenuntergan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itel der Präsentation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Titel der Präsentation</a:t>
            </a:r>
          </a:p>
        </p:txBody>
      </p:sp>
      <p:sp>
        <p:nvSpPr>
          <p:cNvPr id="23" name="Textebene 1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Präsentations­untertitel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or:in und Datum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Autor:in und Datum</a:t>
            </a:r>
          </a:p>
        </p:txBody>
      </p:sp>
      <p:sp>
        <p:nvSpPr>
          <p:cNvPr id="2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ientitel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Folien­titel</a:t>
            </a:r>
          </a:p>
        </p:txBody>
      </p:sp>
      <p:sp>
        <p:nvSpPr>
          <p:cNvPr id="33" name="Meer und Himmel bei Sonnenuntergang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Textebene 1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Folien-Untertitel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&amp;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lien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Folien­titel</a:t>
            </a:r>
          </a:p>
        </p:txBody>
      </p:sp>
      <p:sp>
        <p:nvSpPr>
          <p:cNvPr id="43" name="Textebene 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Folien-Untertitel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Folien-Untertitel</a:t>
            </a:r>
          </a:p>
        </p:txBody>
      </p:sp>
      <p:sp>
        <p:nvSpPr>
          <p:cNvPr id="45" name="Folien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bene 1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olientitel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Folien­titel</a:t>
            </a:r>
          </a:p>
        </p:txBody>
      </p:sp>
      <p:sp>
        <p:nvSpPr>
          <p:cNvPr id="61" name="Meer und Himmel bei Sonnenuntergang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Folien-Untertitel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Folien-Untertitel</a:t>
            </a:r>
          </a:p>
        </p:txBody>
      </p:sp>
      <p:sp>
        <p:nvSpPr>
          <p:cNvPr id="63" name="Textebene 1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Foliennummer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Livevideo – kle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olientitel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Folien­titel</a:t>
            </a:r>
          </a:p>
        </p:txBody>
      </p:sp>
      <p:sp>
        <p:nvSpPr>
          <p:cNvPr id="72" name="Folien-Untertitel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Folien-Untertitel</a:t>
            </a:r>
          </a:p>
        </p:txBody>
      </p:sp>
      <p:sp>
        <p:nvSpPr>
          <p:cNvPr id="73" name="Textebene 1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Foliennummer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 &amp; Livevideo –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lientitel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Folien­titel</a:t>
            </a:r>
          </a:p>
        </p:txBody>
      </p:sp>
      <p:sp>
        <p:nvSpPr>
          <p:cNvPr id="82" name="Folien-Untertitel"/>
          <p:cNvSpPr txBox="1"/>
          <p:nvPr>
            <p:ph type="body" sz="quarter" idx="21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Folien-Untertitel</a:t>
            </a:r>
          </a:p>
        </p:txBody>
      </p:sp>
      <p:sp>
        <p:nvSpPr>
          <p:cNvPr id="83" name="Textebene 1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Foliennummer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el des Abschnitts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Titel des Abschnitts</a:t>
            </a:r>
          </a:p>
        </p:txBody>
      </p:sp>
      <p:sp>
        <p:nvSpPr>
          <p:cNvPr id="92" name="Folien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titel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Folien­titel</a:t>
            </a:r>
          </a:p>
        </p:txBody>
      </p:sp>
      <p:sp>
        <p:nvSpPr>
          <p:cNvPr id="3" name="Textebene 1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 für Folienpunkt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Foliennummer"/>
          <p:cNvSpPr txBox="1"/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Abgerundetes Rechteck Abgerundetes Rechteck" descr="Abgerundetes Rechteck Abgerundetes Rechteck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3511" y="8631936"/>
            <a:ext cx="18785290" cy="4772390"/>
          </a:xfrm>
          <a:prstGeom prst="rect">
            <a:avLst/>
          </a:prstGeom>
        </p:spPr>
      </p:pic>
      <p:pic>
        <p:nvPicPr>
          <p:cNvPr id="173" name="Abgerundetes Rechteck Abgerundetes Rechteck" descr="Abgerundetes Rechteck Abgerundetes Rechteck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0511" y="337577"/>
            <a:ext cx="18785290" cy="1283788"/>
          </a:xfrm>
          <a:prstGeom prst="rect">
            <a:avLst/>
          </a:prstGeom>
        </p:spPr>
      </p:pic>
      <p:pic>
        <p:nvPicPr>
          <p:cNvPr id="175" name="eingesetzter-Film.png" descr="eingesetzter-Fil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97869" y="1814744"/>
            <a:ext cx="13150574" cy="6623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Abgerundetes Rechteck Abgerundetes Rechteck" descr="Abgerundetes Rechteck Abgerundetes Rechteck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3511" y="8631936"/>
            <a:ext cx="18785290" cy="4772390"/>
          </a:xfrm>
          <a:prstGeom prst="rect">
            <a:avLst/>
          </a:prstGeom>
        </p:spPr>
      </p:pic>
      <p:pic>
        <p:nvPicPr>
          <p:cNvPr id="179" name="eingesetzter-Film.png" descr="eingesetzter-Fil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7123" y="1813753"/>
            <a:ext cx="6447921" cy="6568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eingesetzter-Film.png" descr="eingesetzter-Fil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172823" y="1820103"/>
            <a:ext cx="6592366" cy="6568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Abgerundetes Rechteck " descr="Abgerundetes Rechteck 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3511" y="8631936"/>
            <a:ext cx="18785290" cy="4772390"/>
          </a:xfrm>
          <a:prstGeom prst="rect">
            <a:avLst/>
          </a:prstGeom>
        </p:spPr>
      </p:pic>
      <p:pic>
        <p:nvPicPr>
          <p:cNvPr id="184" name="eingesetzter-Film.png" descr="eingesetzter-Fil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3662" y="1657110"/>
            <a:ext cx="12836676" cy="65737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